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inc.com.ua/documents/storage/Spa_Market_Researc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429000"/>
            <a:ext cx="8204448" cy="108012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4482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Курортологія ”</a:t>
            </a:r>
            <a:endParaRPr lang="ru-RU" sz="4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125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теоретичних засад курортології, особливостей використання природно-кліматичних і санаторно-рекреаційних ресурсів курортів у курортній справі, організація санаторно-курортного лікування в Україні та світі.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теоретичні засади ефективного функціонування закладів курортного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з організації обслуговування туристів курортними послугами, розвиток практичних навичок для прийняття управлінських рішень щодо підвищення ефективності діяльності курортних закладів.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834444"/>
            <a:ext cx="79208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4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безпечної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Загальна характеристика курортології.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Типізація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Ознаки курортних закладів.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Основи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ведення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Лікувальні особливості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світових курортів.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 курортів України.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296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59708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904" y="1488753"/>
            <a:ext cx="8640960" cy="170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9904" y="3202274"/>
            <a:ext cx="8640960" cy="2956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Загальне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Рутинський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Класифікація та типологія курортів // Вісник Львів. ун-ту. Серія географічна. - 2007. - Вип.34. - С.236-246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50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Н.В. Рекреаційні ресурси та курортологія. Навчальний посібник. К.: Центр навчальної літератури, 2007. – 312 с.</a:t>
            </a:r>
            <a:endParaRPr lang="ru-RU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2942" y="260648"/>
            <a:ext cx="1634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640960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Вивчення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потенційних ринків для Спа-лікувального туристичного сектору Криму [Електронний ресурс]. – Режим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uk-UA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://linc.com.ua/documents/storage/Spa_Market_Research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Курорти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санаторії України [Електронний ресурс]. – Режим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ru-RU" sz="1400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://sankurort.ua/.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Бабинец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А.Е., Гордиенко Е.Е., Денисова В.Р. Лечебные минеральные воды и курорты Украины. - К.: Изд-во АН УССР, 1963. - 366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Влащенко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Н.М. Закономірності економічного розвитку регіонального санаторно-курортного комплексу: [Електронний ресурс] / Н.М. Влащенко.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tourlib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statti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vlaschenko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</a:t>
            </a:r>
            <a:endParaRPr lang="ru-RU" sz="1400" dirty="0" smtClean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Загальне 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9388851"/>
              </p:ext>
            </p:extLst>
          </p:nvPr>
        </p:nvGraphicFramePr>
        <p:xfrm>
          <a:off x="323528" y="1196752"/>
          <a:ext cx="3456384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xmlns="" val="2897716809"/>
                    </a:ext>
                  </a:extLst>
                </a:gridCol>
              </a:tblGrid>
              <a:tr h="14922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www.tourspravka.kiev.ua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0633955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www.sputnikukraine.com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4277278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www.kurort.com.ua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292046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www.iteexhibitions.com/travel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2524851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www.wk.or.at/bsft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5270609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www.oebb.at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897369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www.vienaairport.com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39420570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www.austriatourism.at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197606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8929936"/>
              </p:ext>
            </p:extLst>
          </p:nvPr>
        </p:nvGraphicFramePr>
        <p:xfrm>
          <a:off x="5004048" y="1170923"/>
          <a:ext cx="3456384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xmlns="" val="453236444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www.worldspan.com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40879512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www.odissev.kiev.ua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5875987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www.library.online.kr.ua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96467432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www.hottour.com.ua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895667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www.leisureplanet.com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2511606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www.travelnow.com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968856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www.expedia.com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28515842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www.travelocitv.com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3452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270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 спеціальність 241 Готельно-ресторанна справа  галузі знань 24 Сфера обслуговування</vt:lpstr>
      <vt:lpstr>Мета дисципліни</vt:lpstr>
      <vt:lpstr>Компетенції:</vt:lpstr>
      <vt:lpstr>Теми дисципліни</vt:lpstr>
      <vt:lpstr>Список рекомендованих джерел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28</cp:revision>
  <dcterms:created xsi:type="dcterms:W3CDTF">2020-06-07T08:21:14Z</dcterms:created>
  <dcterms:modified xsi:type="dcterms:W3CDTF">2021-01-22T09:13:20Z</dcterms:modified>
</cp:coreProperties>
</file>